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82" r:id="rId3"/>
    <p:sldId id="259" r:id="rId4"/>
    <p:sldId id="270" r:id="rId5"/>
    <p:sldId id="268" r:id="rId6"/>
    <p:sldId id="260" r:id="rId7"/>
    <p:sldId id="284" r:id="rId8"/>
    <p:sldId id="261" r:id="rId9"/>
    <p:sldId id="262" r:id="rId10"/>
    <p:sldId id="263" r:id="rId11"/>
    <p:sldId id="285" r:id="rId12"/>
    <p:sldId id="266" r:id="rId13"/>
    <p:sldId id="281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0066"/>
    <a:srgbClr val="FF7C80"/>
    <a:srgbClr val="FFCCCC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17C35-A496-473F-BEB6-86912B6AFB38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BEF89-24AC-4953-8C98-B63449531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2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0770-1FA5-454D-BE5E-521419F69C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4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0770-1FA5-454D-BE5E-521419F69C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4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6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2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6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3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7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7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6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9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4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3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8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DBB51-0FA2-4D66-9F0C-9E167C4DAB76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0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501440" y="2344089"/>
            <a:ext cx="9189119" cy="216982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anchor="ctr" anchorCtr="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 ĐỌC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FF7C8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FF7C8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6600" b="1" dirty="0" smtClean="0">
                <a:ln w="38100">
                  <a:noFill/>
                </a:ln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 SƯ TRẦN THỦ ĐỘ</a:t>
            </a:r>
            <a:endParaRPr lang="en-US" sz="6600" b="1" dirty="0">
              <a:ln w="38100">
                <a:noFill/>
              </a:ln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853125" y="184126"/>
            <a:ext cx="6485750" cy="94077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none" anchor="ctr" anchorCtr="1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QUẬN PHÚ NHUẬN</a:t>
            </a:r>
          </a:p>
          <a:p>
            <a:pPr marL="0" indent="0" algn="ctr">
              <a:buNone/>
            </a:pPr>
            <a:r>
              <a:rPr lang="en-US" sz="26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 TIỂU HỌC NGUYỄN ĐÌNH CHÍNH</a:t>
            </a:r>
            <a:endParaRPr lang="en-US" sz="26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1794" y="1426716"/>
            <a:ext cx="1928413" cy="615553"/>
          </a:xfrm>
          <a:prstGeom prst="rect">
            <a:avLst/>
          </a:prstGeom>
          <a:solidFill>
            <a:schemeClr val="accent1">
              <a:lumMod val="60000"/>
              <a:lumOff val="40000"/>
              <a:alpha val="72941"/>
            </a:schemeClr>
          </a:solidFill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TUẦN 20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4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2452"/>
    </mc:Choice>
    <mc:Fallback xmlns="">
      <p:transition advTm="32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77648"/>
            <a:ext cx="10515600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32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tâu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chuyên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193877"/>
            <a:ext cx="1051560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Trần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Thủ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Độ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đã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nhận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lỗi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và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xin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vua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ban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thưởng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cho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viên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quan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dám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nói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thẳng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22243" y="146304"/>
            <a:ext cx="5733878" cy="58477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93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1464">
        <p14:pan dir="r"/>
      </p:transition>
    </mc:Choice>
    <mc:Fallback xmlns="">
      <p:transition spd="slow" advTm="314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77648"/>
            <a:ext cx="10515600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32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193877"/>
            <a:ext cx="1051560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Trần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Thủ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Độ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cư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xử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nghiêm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minh,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nghiêm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khắc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với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bản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thân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luôn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đề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cao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kỉ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cương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phép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nước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22243" y="146304"/>
            <a:ext cx="5733878" cy="58477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83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1464">
        <p14:pan dir="r"/>
      </p:transition>
    </mc:Choice>
    <mc:Fallback xmlns="">
      <p:transition spd="slow" advTm="314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1794" y="1534503"/>
            <a:ext cx="8709333" cy="29854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4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40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40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Ca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ngợi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sư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cư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gương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nghiêm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minh,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800" b="1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55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3638">
        <p14:ripple/>
      </p:transition>
    </mc:Choice>
    <mc:Fallback xmlns="">
      <p:transition spd="slow" advTm="1036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28597"/>
          <a:stretch/>
        </p:blipFill>
        <p:spPr>
          <a:xfrm>
            <a:off x="262572" y="953546"/>
            <a:ext cx="11666855" cy="57243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7586" y="138545"/>
            <a:ext cx="4336828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408218" y="1551707"/>
            <a:ext cx="12816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40185" y="1551708"/>
            <a:ext cx="112568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190393" y="2549235"/>
            <a:ext cx="2233909" cy="138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87427" y="3006434"/>
            <a:ext cx="2160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973468" y="4184070"/>
            <a:ext cx="20987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072" y="4184070"/>
            <a:ext cx="115498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227402" y="5805054"/>
            <a:ext cx="17592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37886" y="5805054"/>
            <a:ext cx="1315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427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3000">
        <p14:conveyor dir="l"/>
      </p:transition>
    </mc:Choice>
    <mc:Fallback xmlns="">
      <p:transition spd="slow" advTm="8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1182" y="1205744"/>
            <a:ext cx="7488382" cy="353943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</a:p>
          <a:p>
            <a:pPr algn="ctr"/>
            <a:endParaRPr lang="en-US" sz="36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sư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</a:p>
          <a:p>
            <a:pPr marL="285750" indent="-285750" algn="just">
              <a:buFontTx/>
              <a:buChar char="-"/>
            </a:pP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trợ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60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7597">
        <p15:prstTrans prst="origami"/>
      </p:transition>
    </mc:Choice>
    <mc:Fallback xmlns="">
      <p:transition spd="slow" advTm="27597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6069" y="224418"/>
            <a:ext cx="8239862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endParaRPr lang="en-US" sz="32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(Theo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Kí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SGK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5 –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2 –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15, 16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720" y="1965424"/>
            <a:ext cx="8121283" cy="472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3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3012">
        <p14:switch dir="r"/>
      </p:transition>
    </mc:Choice>
    <mc:Fallback xmlns="">
      <p:transition spd="slow" advTm="530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989" y="146492"/>
            <a:ext cx="3568029" cy="480131"/>
          </a:xfrm>
        </p:spPr>
        <p:txBody>
          <a:bodyPr wrap="none" anchor="ctr" anchorCtr="0">
            <a:spAutoFit/>
          </a:bodyPr>
          <a:lstStyle/>
          <a:p>
            <a:pPr marL="0" indent="0" algn="ctr">
              <a:buNone/>
            </a:pPr>
            <a:r>
              <a:rPr lang="en-US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endParaRPr lang="vi-V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62" y="848405"/>
            <a:ext cx="11073839" cy="577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1676">
        <p14:prism isInverted="1"/>
      </p:transition>
    </mc:Choice>
    <mc:Fallback xmlns="">
      <p:transition spd="slow" advTm="131676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71" y="0"/>
            <a:ext cx="10363199" cy="68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1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1676">
        <p14:prism isInverted="1"/>
      </p:transition>
    </mc:Choice>
    <mc:Fallback xmlns="">
      <p:transition spd="slow" advTm="131676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082456"/>
            <a:ext cx="97258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en-US" sz="3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.”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lụa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thưởng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.”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“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244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2243" y="146304"/>
            <a:ext cx="5733878" cy="58477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6946" y="1116235"/>
            <a:ext cx="207941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 smtClean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200" b="1" dirty="0" smtClean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endParaRPr lang="en-US" sz="3200" b="1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5640" y="1116235"/>
            <a:ext cx="256031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 smtClean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 smtClean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200" b="1" dirty="0" smtClean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3200" b="1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082145" y="1145899"/>
            <a:ext cx="7032" cy="37724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6946" y="2626631"/>
            <a:ext cx="2408032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nhờn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6946" y="3381829"/>
            <a:ext cx="276870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huyên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6946" y="1864203"/>
            <a:ext cx="206819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uân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5640" y="1865383"/>
            <a:ext cx="149752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hái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sư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74216" y="6112073"/>
            <a:ext cx="56902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hức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triều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xưa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6946" y="4132304"/>
            <a:ext cx="126727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ã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6946" y="4880272"/>
            <a:ext cx="2543453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Thượng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5640" y="2626631"/>
            <a:ext cx="2202013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đương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7656" y="6100121"/>
            <a:ext cx="110630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ột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bớ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tội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96181" y="3381829"/>
            <a:ext cx="1021433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iệu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7191" y="5612604"/>
            <a:ext cx="1154431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xưa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che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đòn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khiêng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khiêng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10735" y="4128952"/>
            <a:ext cx="206819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uân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50399" y="5843984"/>
            <a:ext cx="35440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hức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võ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84961" y="4892224"/>
            <a:ext cx="126727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ã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75141" y="5934745"/>
            <a:ext cx="41070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792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1703">
        <p14:ripple/>
      </p:transition>
    </mc:Choice>
    <mc:Fallback xmlns="">
      <p:transition spd="slow" advTm="517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20" grpId="0" animBg="1"/>
      <p:bldP spid="20" grpId="1" animBg="1"/>
      <p:bldP spid="19" grpId="0"/>
      <p:bldP spid="14" grpId="0"/>
      <p:bldP spid="17" grpId="0"/>
      <p:bldP spid="18" grpId="0" animBg="1"/>
      <p:bldP spid="18" grpId="1" animBg="1"/>
      <p:bldP spid="21" grpId="0"/>
      <p:bldP spid="22" grpId="0" animBg="1"/>
      <p:bldP spid="22" grpId="1" animBg="1"/>
      <p:bldP spid="23" grpId="0"/>
      <p:bldP spid="24" grpId="0" animBg="1"/>
      <p:bldP spid="24" grpId="1" animBg="1"/>
      <p:bldP spid="25" grpId="0"/>
      <p:bldP spid="26" grpId="0" animBg="1"/>
      <p:bldP spid="26" grpId="1" animBg="1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8914" y="5798135"/>
            <a:ext cx="102143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iệu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74764" cy="5665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46" y="2251364"/>
            <a:ext cx="6909954" cy="460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0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098613"/>
            <a:ext cx="10515600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32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xin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đương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382" y="3035807"/>
            <a:ext cx="10515600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ý,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chặt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ngón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2243" y="146304"/>
            <a:ext cx="5733878" cy="58477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201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3880">
        <p14:pan dir="u"/>
      </p:transition>
    </mc:Choice>
    <mc:Fallback xmlns="">
      <p:transition spd="slow" advTm="338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96756"/>
            <a:ext cx="10515600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32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232093"/>
            <a:ext cx="10702635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móc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thưởng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lụa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22243" y="146304"/>
            <a:ext cx="5733878" cy="58477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69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71207">
        <p14:pan dir="r"/>
      </p:transition>
    </mc:Choice>
    <mc:Fallback xmlns="">
      <p:transition spd="slow" advTm="712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3.2|3.9|3.6|10.9|1.9|4.4|1.3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0.5|15|9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470</Words>
  <Application>Microsoft Office PowerPoint</Application>
  <PresentationFormat>Widescreen</PresentationFormat>
  <Paragraphs>58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20 - TĐ Thái sư Trần Thủ Độ</dc:title>
  <dc:creator>Binh Pham</dc:creator>
  <cp:lastModifiedBy>Binh Pham</cp:lastModifiedBy>
  <cp:revision>134</cp:revision>
  <dcterms:created xsi:type="dcterms:W3CDTF">2021-11-12T18:13:01Z</dcterms:created>
  <dcterms:modified xsi:type="dcterms:W3CDTF">2022-01-08T19:16:40Z</dcterms:modified>
</cp:coreProperties>
</file>